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40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F2BE-0AF7-4802-AFDF-9AF4294AC1BE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AEE35-4550-43BD-87D0-3EF190268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542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F2BE-0AF7-4802-AFDF-9AF4294AC1BE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AEE35-4550-43BD-87D0-3EF190268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134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F2BE-0AF7-4802-AFDF-9AF4294AC1BE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AEE35-4550-43BD-87D0-3EF190268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5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F2BE-0AF7-4802-AFDF-9AF4294AC1BE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AEE35-4550-43BD-87D0-3EF190268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938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F2BE-0AF7-4802-AFDF-9AF4294AC1BE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AEE35-4550-43BD-87D0-3EF190268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969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F2BE-0AF7-4802-AFDF-9AF4294AC1BE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AEE35-4550-43BD-87D0-3EF190268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818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F2BE-0AF7-4802-AFDF-9AF4294AC1BE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AEE35-4550-43BD-87D0-3EF190268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214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F2BE-0AF7-4802-AFDF-9AF4294AC1BE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AEE35-4550-43BD-87D0-3EF190268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65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F2BE-0AF7-4802-AFDF-9AF4294AC1BE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AEE35-4550-43BD-87D0-3EF190268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288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F2BE-0AF7-4802-AFDF-9AF4294AC1BE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AEE35-4550-43BD-87D0-3EF190268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702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F2BE-0AF7-4802-AFDF-9AF4294AC1BE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AEE35-4550-43BD-87D0-3EF190268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445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17F2BE-0AF7-4802-AFDF-9AF4294AC1BE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AEE35-4550-43BD-87D0-3EF190268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835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12466"/>
            <a:ext cx="9144000" cy="2387600"/>
          </a:xfrm>
        </p:spPr>
        <p:txBody>
          <a:bodyPr/>
          <a:lstStyle/>
          <a:p>
            <a:r>
              <a:rPr lang="en-US" dirty="0"/>
              <a:t>Video Classification with a CNN-RNN Architecture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07532" y="4947512"/>
            <a:ext cx="3901440" cy="1655762"/>
          </a:xfrm>
        </p:spPr>
        <p:txBody>
          <a:bodyPr>
            <a:normAutofit/>
          </a:bodyPr>
          <a:lstStyle/>
          <a:p>
            <a:r>
              <a:rPr lang="en-US" dirty="0"/>
              <a:t>Presented By-</a:t>
            </a:r>
          </a:p>
          <a:p>
            <a:r>
              <a:rPr lang="en-US" dirty="0"/>
              <a:t>Divyansh Gadwal- 2104107017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6226" y="2841851"/>
            <a:ext cx="2057400" cy="221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64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Practical Implementation on custom dataset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4091" y="1371600"/>
            <a:ext cx="5434149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085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00891"/>
            <a:ext cx="10515600" cy="528094"/>
          </a:xfrm>
        </p:spPr>
        <p:txBody>
          <a:bodyPr>
            <a:normAutofit fontScale="90000"/>
          </a:bodyPr>
          <a:lstStyle/>
          <a:p>
            <a:r>
              <a:rPr lang="en-US" dirty="0"/>
              <a:t>Topics to be covered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 of Video Classification</a:t>
            </a:r>
          </a:p>
          <a:p>
            <a:r>
              <a:rPr lang="en-US" dirty="0"/>
              <a:t>Steps to build our own Video Classification model</a:t>
            </a:r>
          </a:p>
          <a:p>
            <a:r>
              <a:rPr lang="en-US" dirty="0"/>
              <a:t>Video Classification dataset</a:t>
            </a:r>
          </a:p>
          <a:p>
            <a:r>
              <a:rPr lang="en-US" dirty="0"/>
              <a:t>Training our Video Classification Model</a:t>
            </a:r>
          </a:p>
          <a:p>
            <a:r>
              <a:rPr lang="en-US" dirty="0"/>
              <a:t>Evaluating our Video Classification Model</a:t>
            </a:r>
          </a:p>
        </p:txBody>
      </p:sp>
    </p:spTree>
    <p:extLst>
      <p:ext uri="{BB962C8B-B14F-4D97-AF65-F5344CB8AC3E}">
        <p14:creationId xmlns:p14="http://schemas.microsoft.com/office/powerpoint/2010/main" val="521820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What is a video 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532" y="2125277"/>
            <a:ext cx="8096250" cy="3438525"/>
          </a:xfrm>
        </p:spPr>
      </p:pic>
    </p:spTree>
    <p:extLst>
      <p:ext uri="{BB962C8B-B14F-4D97-AF65-F5344CB8AC3E}">
        <p14:creationId xmlns:p14="http://schemas.microsoft.com/office/powerpoint/2010/main" val="1313764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44394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47257"/>
            <a:ext cx="10515600" cy="3629706"/>
          </a:xfrm>
        </p:spPr>
        <p:txBody>
          <a:bodyPr/>
          <a:lstStyle/>
          <a:p>
            <a:r>
              <a:rPr lang="en-US" dirty="0"/>
              <a:t>Take images</a:t>
            </a:r>
          </a:p>
          <a:p>
            <a:r>
              <a:rPr lang="en-US" dirty="0"/>
              <a:t>Extracting its features using Convolutional Neural Networks (CNN). </a:t>
            </a:r>
          </a:p>
          <a:p>
            <a:r>
              <a:rPr lang="en-US" dirty="0"/>
              <a:t>Classify the image based on those extracted features.</a:t>
            </a:r>
          </a:p>
        </p:txBody>
      </p:sp>
    </p:spTree>
    <p:extLst>
      <p:ext uri="{BB962C8B-B14F-4D97-AF65-F5344CB8AC3E}">
        <p14:creationId xmlns:p14="http://schemas.microsoft.com/office/powerpoint/2010/main" val="2623862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35193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Video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256699"/>
            <a:ext cx="10515600" cy="4351338"/>
          </a:xfrm>
        </p:spPr>
        <p:txBody>
          <a:bodyPr/>
          <a:lstStyle/>
          <a:p>
            <a:r>
              <a:rPr lang="en-US" dirty="0"/>
              <a:t>We first extract frames from the given video</a:t>
            </a:r>
          </a:p>
          <a:p>
            <a:r>
              <a:rPr lang="en-US" dirty="0"/>
              <a:t>We use feature extractors (like convolutional neural networks or CNNs) to extract features from all the frames.</a:t>
            </a:r>
          </a:p>
          <a:p>
            <a:r>
              <a:rPr lang="en-US" dirty="0"/>
              <a:t>Then classify every frame based on these extracted features.</a:t>
            </a:r>
          </a:p>
        </p:txBody>
      </p:sp>
    </p:spTree>
    <p:extLst>
      <p:ext uri="{BB962C8B-B14F-4D97-AF65-F5344CB8AC3E}">
        <p14:creationId xmlns:p14="http://schemas.microsoft.com/office/powerpoint/2010/main" val="4194605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Human Activity Recognition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1290" y="2573383"/>
            <a:ext cx="7552509" cy="67926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Classifying the action performed by human</a:t>
            </a:r>
          </a:p>
        </p:txBody>
      </p:sp>
    </p:spTree>
    <p:extLst>
      <p:ext uri="{BB962C8B-B14F-4D97-AF65-F5344CB8AC3E}">
        <p14:creationId xmlns:p14="http://schemas.microsoft.com/office/powerpoint/2010/main" val="655166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How Human Activity Recognition is different from a normal classification task?</a:t>
            </a:r>
          </a:p>
        </p:txBody>
      </p:sp>
      <p:pic>
        <p:nvPicPr>
          <p:cNvPr id="4" name="159019 (720p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690688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599872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16182" y="2455817"/>
            <a:ext cx="8347167" cy="9274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With the help of Video Classification models, we can solve the problem of Human Activity Recognition</a:t>
            </a:r>
          </a:p>
        </p:txBody>
      </p:sp>
    </p:spTree>
    <p:extLst>
      <p:ext uri="{BB962C8B-B14F-4D97-AF65-F5344CB8AC3E}">
        <p14:creationId xmlns:p14="http://schemas.microsoft.com/office/powerpoint/2010/main" val="2870428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9287" y="0"/>
            <a:ext cx="83334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532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151</Words>
  <Application>Microsoft Office PowerPoint</Application>
  <PresentationFormat>Widescreen</PresentationFormat>
  <Paragraphs>23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Video Classification with a CNN-RNN Architecture</vt:lpstr>
      <vt:lpstr>Topics to be covered</vt:lpstr>
      <vt:lpstr>What is a video ?</vt:lpstr>
      <vt:lpstr>Image classification</vt:lpstr>
      <vt:lpstr>Video Classification</vt:lpstr>
      <vt:lpstr>Human Activity Recognition</vt:lpstr>
      <vt:lpstr>How Human Activity Recognition is different from a normal classification task?</vt:lpstr>
      <vt:lpstr>PowerPoint Presentation</vt:lpstr>
      <vt:lpstr>PowerPoint Presentation</vt:lpstr>
      <vt:lpstr>Practical Implementation on custom dataset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Classification with a CNN-RNN Architecture</dc:title>
  <dc:creator>ps</dc:creator>
  <cp:lastModifiedBy>Divyansh Gadwal</cp:lastModifiedBy>
  <cp:revision>8</cp:revision>
  <dcterms:created xsi:type="dcterms:W3CDTF">2023-06-28T16:04:23Z</dcterms:created>
  <dcterms:modified xsi:type="dcterms:W3CDTF">2023-12-30T08:19:09Z</dcterms:modified>
</cp:coreProperties>
</file>

<file path=docProps/thumbnail.jpeg>
</file>